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90" r:id="rId4"/>
    <p:sldId id="291" r:id="rId5"/>
    <p:sldId id="292" r:id="rId6"/>
    <p:sldId id="293" r:id="rId7"/>
    <p:sldId id="294" r:id="rId8"/>
    <p:sldId id="305" r:id="rId9"/>
    <p:sldId id="304" r:id="rId10"/>
    <p:sldId id="303" r:id="rId11"/>
    <p:sldId id="306" r:id="rId12"/>
    <p:sldId id="307" r:id="rId13"/>
    <p:sldId id="302" r:id="rId14"/>
    <p:sldId id="297" r:id="rId15"/>
    <p:sldId id="298" r:id="rId16"/>
    <p:sldId id="311" r:id="rId17"/>
    <p:sldId id="310" r:id="rId18"/>
    <p:sldId id="308" r:id="rId19"/>
    <p:sldId id="309" r:id="rId20"/>
    <p:sldId id="299" r:id="rId21"/>
    <p:sldId id="300" r:id="rId22"/>
    <p:sldId id="289" r:id="rId23"/>
  </p:sldIdLst>
  <p:sldSz cx="9144000" cy="5715000" type="screen16x1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77A"/>
    <a:srgbClr val="DECA68"/>
    <a:srgbClr val="D4BA38"/>
    <a:srgbClr val="DBB71D"/>
    <a:srgbClr val="AB971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7" autoAdjust="0"/>
    <p:restoredTop sz="94638" autoAdjust="0"/>
  </p:normalViewPr>
  <p:slideViewPr>
    <p:cSldViewPr>
      <p:cViewPr varScale="1">
        <p:scale>
          <a:sx n="132" d="100"/>
          <a:sy n="132" d="100"/>
        </p:scale>
        <p:origin x="-978" y="-84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5356"/>
            <a:ext cx="7772400" cy="12250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28867"/>
            <a:ext cx="2057400" cy="4876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28867"/>
            <a:ext cx="6019800" cy="4876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195919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472783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9" y="221"/>
            <a:ext cx="9143542" cy="5714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7" cy="5714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7" cy="5714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6" cy="5714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7" cy="5714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7" cy="5714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6" cy="57145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2" y="221"/>
            <a:ext cx="9143534" cy="571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6" cy="571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6" cy="571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2" y="221"/>
            <a:ext cx="9143534" cy="5714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9" y="221"/>
            <a:ext cx="9143542" cy="57145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7" cy="5714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7" cy="5714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9" y="221"/>
            <a:ext cx="9143542" cy="57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9" y="221"/>
            <a:ext cx="9143542" cy="57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9" y="221"/>
            <a:ext cx="9143541" cy="57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9" y="221"/>
            <a:ext cx="9143541" cy="5714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0" y="221"/>
            <a:ext cx="9143539" cy="5714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0" y="221"/>
            <a:ext cx="9143539" cy="5714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7" cy="5714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V.Kochenkova\Desktop\Презентация\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1" y="221"/>
            <a:ext cx="9143537" cy="57145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11029</TotalTime>
  <Words>0</Words>
  <Application>Microsoft Office PowerPoint</Application>
  <PresentationFormat>Экран (16:10)</PresentationFormat>
  <Paragraphs>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Коченкова Ирина Викторовна</dc:creator>
  <cp:lastModifiedBy>NI.Metcenatova</cp:lastModifiedBy>
  <cp:revision>887</cp:revision>
  <dcterms:created xsi:type="dcterms:W3CDTF">2015-09-10T15:28:25Z</dcterms:created>
  <dcterms:modified xsi:type="dcterms:W3CDTF">2017-06-27T07:04:02Z</dcterms:modified>
</cp:coreProperties>
</file>